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0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4E6F3-7C1E-409A-924F-1B3BC9F6B170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BE582-6159-4772-96CF-8B6C5F9086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397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4E6F3-7C1E-409A-924F-1B3BC9F6B170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BE582-6159-4772-96CF-8B6C5F9086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6602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4E6F3-7C1E-409A-924F-1B3BC9F6B170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BE582-6159-4772-96CF-8B6C5F9086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176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4E6F3-7C1E-409A-924F-1B3BC9F6B170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BE582-6159-4772-96CF-8B6C5F9086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794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4E6F3-7C1E-409A-924F-1B3BC9F6B170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BE582-6159-4772-96CF-8B6C5F9086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358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4E6F3-7C1E-409A-924F-1B3BC9F6B170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BE582-6159-4772-96CF-8B6C5F9086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320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4E6F3-7C1E-409A-924F-1B3BC9F6B170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BE582-6159-4772-96CF-8B6C5F9086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71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4E6F3-7C1E-409A-924F-1B3BC9F6B170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BE582-6159-4772-96CF-8B6C5F9086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535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4E6F3-7C1E-409A-924F-1B3BC9F6B170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BE582-6159-4772-96CF-8B6C5F9086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8551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4E6F3-7C1E-409A-924F-1B3BC9F6B170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BE582-6159-4772-96CF-8B6C5F9086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2954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4E6F3-7C1E-409A-924F-1B3BC9F6B170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BE582-6159-4772-96CF-8B6C5F9086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607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4E6F3-7C1E-409A-924F-1B3BC9F6B170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6BE582-6159-4772-96CF-8B6C5F9086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55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3A6227D-0979-4806-BAA6-260654A76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236" y="1702308"/>
            <a:ext cx="4605528" cy="345338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B674A4C-4927-4521-87B3-FC18FD9A6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6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57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D9455D2-B536-4A35-8F80-19B2194FA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6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0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5680E85-F943-44F6-B314-3D0CF7137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8" y="0"/>
            <a:ext cx="9146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03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4CDBA26-814A-4FDE-A312-2C5D00233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6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57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6652798-0766-4404-820E-7B8D6549D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6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371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54E8E67-FB31-4AFF-9715-27F279792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6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60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2F8D3E6-89B7-48AA-9E1B-40029EA0B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8" y="0"/>
            <a:ext cx="9146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574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C2950DE-5D28-4A37-BDEC-C070F9CD4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8" y="0"/>
            <a:ext cx="9146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717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09E946F-F780-438C-ADF9-55CFF1C4F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6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20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EBFF47D-D1AB-40AC-BF67-4A02E1F0C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6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678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5A8AC57-ECA5-4C67-AD03-7E5418240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8" y="0"/>
            <a:ext cx="9146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6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446E27E-037F-43A0-8C26-4781E001D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6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26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B50E2A2-C333-4D1C-B625-EC55012EC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6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57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90EB332-EABB-453E-BC11-E083798E3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8" y="0"/>
            <a:ext cx="9146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2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CEDF615-7FAA-4EA6-8D01-75A6AD08C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6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835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410AB3C-3732-4588-AC6E-ECC5508DD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8" y="0"/>
            <a:ext cx="9146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48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BF99144-C687-4A6B-809B-39165305C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8" y="0"/>
            <a:ext cx="9146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70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C812973-C3CA-4C65-84B4-21AE027CE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6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90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6E5F0C8-FFD4-4370-8818-92376908B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6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24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FC73582-C782-4EC3-83AF-ADCC0A614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6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28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4CBBCEC-057C-4960-AFE7-EE8FC5424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8" y="0"/>
            <a:ext cx="9146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37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12A0AD6-01AB-46D7-AF6F-B3D0265A2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8" y="0"/>
            <a:ext cx="9146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00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9B5873D-8B48-4727-99CD-26FE62343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8" y="0"/>
            <a:ext cx="9146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356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2757473-B28C-476C-A0A7-8C74C75A6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6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2402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27EE9D6-60EE-4043-8EB6-4085E65AE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8" y="0"/>
            <a:ext cx="9146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549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C6EF5FA-092F-4C26-B39A-D70549974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6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337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8877B3B-9356-4BFD-B6DA-8C47BAFAF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6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177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F805F39-54C4-4FF8-A87E-8D314BE84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6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40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01DB9F9-699F-479A-91E7-F1E6A5066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6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43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B0D4E47-5B7C-4521-8E24-59285CEF8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6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76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BC6629F-F54E-4747-B703-EB65C4A75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6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82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</TotalTime>
  <Words>0</Words>
  <Application>Microsoft Office PowerPoint</Application>
  <PresentationFormat>全屏显示(4:3)</PresentationFormat>
  <Paragraphs>0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7" baseType="lpstr">
      <vt:lpstr>等线</vt:lpstr>
      <vt:lpstr>等线 Light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d3lynchann</dc:creator>
  <cp:lastModifiedBy>d3lynchann</cp:lastModifiedBy>
  <cp:revision>2</cp:revision>
  <dcterms:created xsi:type="dcterms:W3CDTF">2020-06-17T04:45:05Z</dcterms:created>
  <dcterms:modified xsi:type="dcterms:W3CDTF">2020-06-17T04:56:52Z</dcterms:modified>
</cp:coreProperties>
</file>